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6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2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3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7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5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5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1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5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6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AC08C-3E3D-4B59-9DF9-155D630849C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D5061-59FF-4CD9-BA00-12284CD04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Functions!!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*Models growth and decay over time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" y="2514600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57438"/>
            <a:ext cx="3967162" cy="396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0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</a:t>
            </a:r>
            <a:r>
              <a:rPr lang="en-US" dirty="0" smtClean="0"/>
              <a:t>: initial value</a:t>
            </a:r>
          </a:p>
          <a:p>
            <a:r>
              <a:rPr lang="en-US" i="1" dirty="0"/>
              <a:t>b</a:t>
            </a:r>
            <a:r>
              <a:rPr lang="en-US" dirty="0" smtClean="0"/>
              <a:t>: </a:t>
            </a:r>
            <a:r>
              <a:rPr lang="en-US" dirty="0" smtClean="0"/>
              <a:t>rate of change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242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Describe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Domain:</a:t>
            </a:r>
          </a:p>
          <a:p>
            <a:r>
              <a:rPr lang="en-US" dirty="0" smtClean="0"/>
              <a:t>Range:</a:t>
            </a:r>
          </a:p>
          <a:p>
            <a:r>
              <a:rPr lang="en-US" dirty="0" smtClean="0"/>
              <a:t>Increasing </a:t>
            </a:r>
            <a:endParaRPr lang="en-US" dirty="0" smtClean="0"/>
          </a:p>
          <a:p>
            <a:r>
              <a:rPr lang="en-US" dirty="0" smtClean="0"/>
              <a:t>Y-intercept</a:t>
            </a:r>
            <a:r>
              <a:rPr lang="en-US" dirty="0" smtClean="0"/>
              <a:t>:</a:t>
            </a:r>
          </a:p>
          <a:p>
            <a:r>
              <a:rPr lang="en-US" dirty="0" smtClean="0"/>
              <a:t>X-intercept: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9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Transformations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 moves the function up or down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 moves the function left or right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 flip over x-axis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 flip over y-axis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1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Inverse of an Exponential Function: Logarithmic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 smtClean="0">
                                <a:latin typeface="Cambria Math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latin typeface="Cambria Math"/>
                                <a:sym typeface="Wingdings" panose="05000000000000000000" pitchFamily="2" charset="2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  <m:t>𝑦</m:t>
                        </m:r>
                      </m:e>
                    </m:func>
                    <m:r>
                      <a:rPr lang="en-US" b="0" i="1" dirty="0" smtClean="0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US" b="0" dirty="0" smtClean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Common log: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anose="05000000000000000000" pitchFamily="2" charset="2"/>
                  </a:rPr>
                  <a:t>understood base 10</a:t>
                </a:r>
              </a:p>
              <a:p>
                <a:pPr marL="0" indent="0">
                  <a:buNone/>
                </a:pPr>
                <a:endParaRPr lang="en-US" dirty="0" smtClean="0">
                  <a:sym typeface="Wingdings" panose="05000000000000000000" pitchFamily="2" charset="2"/>
                </a:endParaRP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Natural log: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  <a:sym typeface="Wingdings" panose="05000000000000000000" pitchFamily="2" charset="2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anose="05000000000000000000" pitchFamily="2" charset="2"/>
                  </a:rPr>
                  <a:t>Understood base </a:t>
                </a:r>
                <a:r>
                  <a:rPr lang="en-US" i="1" dirty="0" smtClean="0">
                    <a:sym typeface="Wingdings" panose="05000000000000000000" pitchFamily="2" charset="2"/>
                  </a:rPr>
                  <a:t>e</a:t>
                </a:r>
              </a:p>
              <a:p>
                <a:r>
                  <a:rPr lang="en-US" dirty="0" smtClean="0"/>
                  <a:t>Change of base: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</m:func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1">
                <a:blip r:embed="rId2"/>
                <a:stretch>
                  <a:fillRect l="-1852" t="-1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4195763" cy="409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5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169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Exponential Functions!!</vt:lpstr>
      <vt:lpstr>Form: f(x)=ab^x</vt:lpstr>
      <vt:lpstr>Describe y=2^x</vt:lpstr>
      <vt:lpstr>Transformations of 〖y=2〗^x</vt:lpstr>
      <vt:lpstr>Inverse of an Exponential Function: Logarithmic Function</vt:lpstr>
    </vt:vector>
  </TitlesOfParts>
  <Company>Meredith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20</cp:revision>
  <dcterms:created xsi:type="dcterms:W3CDTF">2014-03-18T01:34:49Z</dcterms:created>
  <dcterms:modified xsi:type="dcterms:W3CDTF">2014-03-21T13:47:26Z</dcterms:modified>
</cp:coreProperties>
</file>